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6" r:id="rId1"/>
  </p:sldMasterIdLst>
  <p:sldIdLst>
    <p:sldId id="256" r:id="rId2"/>
    <p:sldId id="259" r:id="rId3"/>
    <p:sldId id="260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7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7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013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27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542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092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3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8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176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2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28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7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75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7025" y="3932459"/>
            <a:ext cx="8676222" cy="1905000"/>
          </a:xfrm>
        </p:spPr>
        <p:txBody>
          <a:bodyPr>
            <a:normAutofit fontScale="92500" lnSpcReduction="20000"/>
          </a:bodyPr>
          <a:lstStyle/>
          <a:p>
            <a:r>
              <a:rPr lang="es-CO" dirty="0" smtClean="0"/>
              <a:t>SOLUCION DE DISEÑO</a:t>
            </a:r>
          </a:p>
          <a:p>
            <a:endParaRPr lang="es-CO" dirty="0"/>
          </a:p>
          <a:p>
            <a:r>
              <a:rPr lang="es-CO" dirty="0" smtClean="0"/>
              <a:t>ALEJANDRO </a:t>
            </a:r>
            <a:r>
              <a:rPr lang="es-CO" dirty="0"/>
              <a:t>OCAMPO</a:t>
            </a:r>
          </a:p>
          <a:p>
            <a:r>
              <a:rPr lang="es-CO" dirty="0" smtClean="0"/>
              <a:t>SEBASTIAN FAJARDO</a:t>
            </a:r>
          </a:p>
          <a:p>
            <a:r>
              <a:rPr lang="es-CO" dirty="0" smtClean="0"/>
              <a:t>SEBASTIAN RINCON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030" y="549626"/>
            <a:ext cx="8506217" cy="276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4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4746" y="-47440"/>
            <a:ext cx="9905998" cy="1905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UBICACIÓN GEOGRAFICA</a:t>
            </a:r>
            <a:endParaRPr lang="es-CO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07" y="0"/>
            <a:ext cx="2897393" cy="94285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08790" y="2011680"/>
            <a:ext cx="7670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Lago Victoria – Tanzania, el mayor lago tropical del mundo nacimiento del rio </a:t>
            </a:r>
            <a:r>
              <a:rPr lang="es-CO" dirty="0"/>
              <a:t>N</a:t>
            </a:r>
            <a:r>
              <a:rPr lang="es-CO" dirty="0" smtClean="0"/>
              <a:t>ilo</a:t>
            </a:r>
            <a:r>
              <a:rPr lang="es-CO" dirty="0" smtClean="0"/>
              <a:t>, Corazón del áfrica y considerado la cuna de la humanidad</a:t>
            </a:r>
            <a:endParaRPr lang="es-CO" dirty="0"/>
          </a:p>
        </p:txBody>
      </p:sp>
      <p:pic>
        <p:nvPicPr>
          <p:cNvPr id="2060" name="Picture 12" descr="Resultado de imagen para locati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970" y="1514080"/>
            <a:ext cx="2847402" cy="16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Resultado de imagen para locatio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846" y="15715"/>
            <a:ext cx="2847402" cy="160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esultado de imagen para tanzan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49" y="3329311"/>
            <a:ext cx="2995338" cy="290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esultado de imagen para tanzania lago victo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738" y="3478649"/>
            <a:ext cx="2972562" cy="295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1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4406" y="-338109"/>
            <a:ext cx="9905998" cy="1905000"/>
          </a:xfrm>
        </p:spPr>
        <p:txBody>
          <a:bodyPr>
            <a:normAutofit/>
          </a:bodyPr>
          <a:lstStyle/>
          <a:p>
            <a:r>
              <a:rPr lang="es-CO" sz="4000" dirty="0" smtClean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PROBLEMATICA</a:t>
            </a:r>
            <a:endParaRPr lang="es-CO" sz="4000" dirty="0"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07" y="0"/>
            <a:ext cx="2897393" cy="942857"/>
          </a:xfrm>
          <a:prstGeom prst="rect">
            <a:avLst/>
          </a:prstGeom>
        </p:spPr>
      </p:pic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5733">
            <a:off x="-166921" y="120204"/>
            <a:ext cx="2448021" cy="12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8922">
            <a:off x="6280160" y="-19026"/>
            <a:ext cx="2448021" cy="124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Resultado de imagen para pobreza extrem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69" y="1280967"/>
            <a:ext cx="3663388" cy="243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Resultado de imagen para pobreza extrem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69" y="3952550"/>
            <a:ext cx="3663388" cy="243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687477" y="2381328"/>
            <a:ext cx="61759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Unos 30 millones de personas viven en las orillas del lago, que dependen de su agua como fuente de vida. </a:t>
            </a:r>
          </a:p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Pero este vasto recurso peligra. El lago se ha convertido en un vertedero de desechos humanos y otros productos contaminantes, lo que amenaza a muchas personas que viven en las comunidades más pobres de Kampala, la capital de Uganda.</a:t>
            </a:r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3810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820" y="-293568"/>
            <a:ext cx="9905998" cy="1905000"/>
          </a:xfrm>
        </p:spPr>
        <p:txBody>
          <a:bodyPr>
            <a:normAutofit/>
          </a:bodyPr>
          <a:lstStyle/>
          <a:p>
            <a:r>
              <a:rPr lang="es-CO" sz="4000" dirty="0" smtClean="0"/>
              <a:t>Justificación</a:t>
            </a: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07" y="0"/>
            <a:ext cx="2897393" cy="9428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302736" y="1905000"/>
            <a:ext cx="666928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 smtClean="0"/>
              <a:t>La causa principal de la pobreza extrema en Tanzania  es la falta de oportunidades y la mitigación de los habitantes, al cohibirse de sueños y metas teniendo un desarrollo de vida carente de principios básicos ,ya que  muchos de sus actividades económicas no son aprovechadas por tal motivo otras personas externas vinieron y adaptaron nuevas oportunidades de surgimiento haciendo de esta comunidad una sociedad dependiente y pobre explotándola laboralmente 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1028" name="Picture 4" descr="Resultado de imagen para niños pobres africa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34" y="1236425"/>
            <a:ext cx="3686935" cy="246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794" y="3811125"/>
            <a:ext cx="2811214" cy="262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4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820" y="-293568"/>
            <a:ext cx="9905998" cy="1905000"/>
          </a:xfrm>
        </p:spPr>
        <p:txBody>
          <a:bodyPr>
            <a:normAutofit/>
          </a:bodyPr>
          <a:lstStyle/>
          <a:p>
            <a:r>
              <a:rPr lang="es-CO" sz="4000" dirty="0" err="1" smtClean="0"/>
              <a:t>SOLUCIóN</a:t>
            </a: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4607" y="0"/>
            <a:ext cx="2897393" cy="94285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35320" y="1611432"/>
            <a:ext cx="881808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 smtClean="0"/>
              <a:t>Desarrollar un sistema de integridad que genere la economía de la ciudad de Tanzania, aprovechando sus recursos y todo lo que les puede beneficiar algún ingreso para su desarrollo local.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CO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2400" dirty="0" smtClean="0"/>
              <a:t>Potencializar por medio de entidades sin animo de lucro, el desarrollo sostenible  rentable que le presta el ecosistema.</a:t>
            </a:r>
          </a:p>
          <a:p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201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niños pobres africano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22" y="1957272"/>
            <a:ext cx="5953091" cy="24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mujer dando agua a grupo de desnutric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07" y="973316"/>
            <a:ext cx="3580639" cy="445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6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278</TotalTime>
  <Words>185</Words>
  <Application>Microsoft Office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Adobe Gothic Std B</vt:lpstr>
      <vt:lpstr>Arial</vt:lpstr>
      <vt:lpstr>Century Gothic</vt:lpstr>
      <vt:lpstr>Malla</vt:lpstr>
      <vt:lpstr>Presentación de PowerPoint</vt:lpstr>
      <vt:lpstr>UBICACIÓN GEOGRAFICA</vt:lpstr>
      <vt:lpstr>PROBLEMATICA</vt:lpstr>
      <vt:lpstr>Justificación</vt:lpstr>
      <vt:lpstr>SOLUCIóN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Sebastian Fajardo</dc:creator>
  <cp:lastModifiedBy>ME</cp:lastModifiedBy>
  <cp:revision>17</cp:revision>
  <dcterms:created xsi:type="dcterms:W3CDTF">2017-03-16T02:08:14Z</dcterms:created>
  <dcterms:modified xsi:type="dcterms:W3CDTF">2017-03-17T00:17:29Z</dcterms:modified>
</cp:coreProperties>
</file>